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74"/>
  </p:normalViewPr>
  <p:slideViewPr>
    <p:cSldViewPr snapToGrid="0" snapToObjects="1">
      <p:cViewPr varScale="1">
        <p:scale>
          <a:sx n="127" d="100"/>
          <a:sy n="127" d="100"/>
        </p:scale>
        <p:origin x="44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C8BA7-C6B1-C24D-A87B-61311E89B9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B08530-F783-2B47-9D20-0185DCF380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7C2BE4C-F06A-0443-856D-277D0984A4F4}"/>
              </a:ext>
            </a:extLst>
          </p:cNvPr>
          <p:cNvSpPr>
            <a:spLocks noGrp="1"/>
          </p:cNvSpPr>
          <p:nvPr>
            <p:ph type="dt" sz="half" idx="10"/>
          </p:nvPr>
        </p:nvSpPr>
        <p:spPr/>
        <p:txBody>
          <a:bodyPr/>
          <a:lstStyle/>
          <a:p>
            <a:fld id="{7A34F16C-1171-A042-A492-7A4D63B6FA7B}" type="datetimeFigureOut">
              <a:rPr lang="en-US" smtClean="0"/>
              <a:t>3/4/20</a:t>
            </a:fld>
            <a:endParaRPr lang="en-US"/>
          </a:p>
        </p:txBody>
      </p:sp>
      <p:sp>
        <p:nvSpPr>
          <p:cNvPr id="5" name="Footer Placeholder 4">
            <a:extLst>
              <a:ext uri="{FF2B5EF4-FFF2-40B4-BE49-F238E27FC236}">
                <a16:creationId xmlns:a16="http://schemas.microsoft.com/office/drawing/2014/main" id="{719C0332-28B9-F945-85B4-5D1782ADAC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BB6990-1039-FF4E-9E06-B055DE451258}"/>
              </a:ext>
            </a:extLst>
          </p:cNvPr>
          <p:cNvSpPr>
            <a:spLocks noGrp="1"/>
          </p:cNvSpPr>
          <p:nvPr>
            <p:ph type="sldNum" sz="quarter" idx="12"/>
          </p:nvPr>
        </p:nvSpPr>
        <p:spPr/>
        <p:txBody>
          <a:bodyPr/>
          <a:lstStyle/>
          <a:p>
            <a:fld id="{AA62EBC1-A19E-604A-8BAF-9F79126B4D07}" type="slidenum">
              <a:rPr lang="en-US" smtClean="0"/>
              <a:t>‹#›</a:t>
            </a:fld>
            <a:endParaRPr lang="en-US"/>
          </a:p>
        </p:txBody>
      </p:sp>
    </p:spTree>
    <p:extLst>
      <p:ext uri="{BB962C8B-B14F-4D97-AF65-F5344CB8AC3E}">
        <p14:creationId xmlns:p14="http://schemas.microsoft.com/office/powerpoint/2010/main" val="2638672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D9F25-21C8-6D40-8AEB-1E29044D73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D430BC-D586-0948-B7F5-0B20425519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8D9C8D-7D16-5745-AE3B-7FA05CB81F56}"/>
              </a:ext>
            </a:extLst>
          </p:cNvPr>
          <p:cNvSpPr>
            <a:spLocks noGrp="1"/>
          </p:cNvSpPr>
          <p:nvPr>
            <p:ph type="dt" sz="half" idx="10"/>
          </p:nvPr>
        </p:nvSpPr>
        <p:spPr/>
        <p:txBody>
          <a:bodyPr/>
          <a:lstStyle/>
          <a:p>
            <a:fld id="{7A34F16C-1171-A042-A492-7A4D63B6FA7B}" type="datetimeFigureOut">
              <a:rPr lang="en-US" smtClean="0"/>
              <a:t>3/4/20</a:t>
            </a:fld>
            <a:endParaRPr lang="en-US"/>
          </a:p>
        </p:txBody>
      </p:sp>
      <p:sp>
        <p:nvSpPr>
          <p:cNvPr id="5" name="Footer Placeholder 4">
            <a:extLst>
              <a:ext uri="{FF2B5EF4-FFF2-40B4-BE49-F238E27FC236}">
                <a16:creationId xmlns:a16="http://schemas.microsoft.com/office/drawing/2014/main" id="{17743D38-AD56-E448-B05B-48253FA206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ADEF4E-5495-644D-AE05-45FC14EEB347}"/>
              </a:ext>
            </a:extLst>
          </p:cNvPr>
          <p:cNvSpPr>
            <a:spLocks noGrp="1"/>
          </p:cNvSpPr>
          <p:nvPr>
            <p:ph type="sldNum" sz="quarter" idx="12"/>
          </p:nvPr>
        </p:nvSpPr>
        <p:spPr/>
        <p:txBody>
          <a:bodyPr/>
          <a:lstStyle/>
          <a:p>
            <a:fld id="{AA62EBC1-A19E-604A-8BAF-9F79126B4D07}" type="slidenum">
              <a:rPr lang="en-US" smtClean="0"/>
              <a:t>‹#›</a:t>
            </a:fld>
            <a:endParaRPr lang="en-US"/>
          </a:p>
        </p:txBody>
      </p:sp>
    </p:spTree>
    <p:extLst>
      <p:ext uri="{BB962C8B-B14F-4D97-AF65-F5344CB8AC3E}">
        <p14:creationId xmlns:p14="http://schemas.microsoft.com/office/powerpoint/2010/main" val="2808240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1C8032-C56F-304E-932D-0B6DBABC1D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8C81B6E-A5CE-C34A-80A0-0D8BA482011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911D01-3CA1-3E4C-9E45-052296C69AC9}"/>
              </a:ext>
            </a:extLst>
          </p:cNvPr>
          <p:cNvSpPr>
            <a:spLocks noGrp="1"/>
          </p:cNvSpPr>
          <p:nvPr>
            <p:ph type="dt" sz="half" idx="10"/>
          </p:nvPr>
        </p:nvSpPr>
        <p:spPr/>
        <p:txBody>
          <a:bodyPr/>
          <a:lstStyle/>
          <a:p>
            <a:fld id="{7A34F16C-1171-A042-A492-7A4D63B6FA7B}" type="datetimeFigureOut">
              <a:rPr lang="en-US" smtClean="0"/>
              <a:t>3/4/20</a:t>
            </a:fld>
            <a:endParaRPr lang="en-US"/>
          </a:p>
        </p:txBody>
      </p:sp>
      <p:sp>
        <p:nvSpPr>
          <p:cNvPr id="5" name="Footer Placeholder 4">
            <a:extLst>
              <a:ext uri="{FF2B5EF4-FFF2-40B4-BE49-F238E27FC236}">
                <a16:creationId xmlns:a16="http://schemas.microsoft.com/office/drawing/2014/main" id="{5DB2D43A-DDD0-D442-BE69-B80A3E183B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ED0E98-6F4E-E943-8127-1BA79E7F5640}"/>
              </a:ext>
            </a:extLst>
          </p:cNvPr>
          <p:cNvSpPr>
            <a:spLocks noGrp="1"/>
          </p:cNvSpPr>
          <p:nvPr>
            <p:ph type="sldNum" sz="quarter" idx="12"/>
          </p:nvPr>
        </p:nvSpPr>
        <p:spPr/>
        <p:txBody>
          <a:bodyPr/>
          <a:lstStyle/>
          <a:p>
            <a:fld id="{AA62EBC1-A19E-604A-8BAF-9F79126B4D07}" type="slidenum">
              <a:rPr lang="en-US" smtClean="0"/>
              <a:t>‹#›</a:t>
            </a:fld>
            <a:endParaRPr lang="en-US"/>
          </a:p>
        </p:txBody>
      </p:sp>
    </p:spTree>
    <p:extLst>
      <p:ext uri="{BB962C8B-B14F-4D97-AF65-F5344CB8AC3E}">
        <p14:creationId xmlns:p14="http://schemas.microsoft.com/office/powerpoint/2010/main" val="44329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9952D-9DFD-F747-A992-9FD3641A08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57384D-726B-DA42-90BB-F21FDA8534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F87EAD-CA0E-E745-AC56-52F9118254A9}"/>
              </a:ext>
            </a:extLst>
          </p:cNvPr>
          <p:cNvSpPr>
            <a:spLocks noGrp="1"/>
          </p:cNvSpPr>
          <p:nvPr>
            <p:ph type="dt" sz="half" idx="10"/>
          </p:nvPr>
        </p:nvSpPr>
        <p:spPr/>
        <p:txBody>
          <a:bodyPr/>
          <a:lstStyle/>
          <a:p>
            <a:fld id="{7A34F16C-1171-A042-A492-7A4D63B6FA7B}" type="datetimeFigureOut">
              <a:rPr lang="en-US" smtClean="0"/>
              <a:t>3/4/20</a:t>
            </a:fld>
            <a:endParaRPr lang="en-US"/>
          </a:p>
        </p:txBody>
      </p:sp>
      <p:sp>
        <p:nvSpPr>
          <p:cNvPr id="5" name="Footer Placeholder 4">
            <a:extLst>
              <a:ext uri="{FF2B5EF4-FFF2-40B4-BE49-F238E27FC236}">
                <a16:creationId xmlns:a16="http://schemas.microsoft.com/office/drawing/2014/main" id="{D89F7B14-A26D-4541-9B68-700ADC7FC7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04EBB8-C665-FA4D-933F-DE5556A995DF}"/>
              </a:ext>
            </a:extLst>
          </p:cNvPr>
          <p:cNvSpPr>
            <a:spLocks noGrp="1"/>
          </p:cNvSpPr>
          <p:nvPr>
            <p:ph type="sldNum" sz="quarter" idx="12"/>
          </p:nvPr>
        </p:nvSpPr>
        <p:spPr/>
        <p:txBody>
          <a:bodyPr/>
          <a:lstStyle/>
          <a:p>
            <a:fld id="{AA62EBC1-A19E-604A-8BAF-9F79126B4D07}" type="slidenum">
              <a:rPr lang="en-US" smtClean="0"/>
              <a:t>‹#›</a:t>
            </a:fld>
            <a:endParaRPr lang="en-US"/>
          </a:p>
        </p:txBody>
      </p:sp>
    </p:spTree>
    <p:extLst>
      <p:ext uri="{BB962C8B-B14F-4D97-AF65-F5344CB8AC3E}">
        <p14:creationId xmlns:p14="http://schemas.microsoft.com/office/powerpoint/2010/main" val="2426365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A8726-CEAC-344C-90F5-E0B0014098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40EB22-3BE2-B047-9AD1-00DC3290B4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C23CB7-A123-AF4A-899E-8EDB0A57D8D1}"/>
              </a:ext>
            </a:extLst>
          </p:cNvPr>
          <p:cNvSpPr>
            <a:spLocks noGrp="1"/>
          </p:cNvSpPr>
          <p:nvPr>
            <p:ph type="dt" sz="half" idx="10"/>
          </p:nvPr>
        </p:nvSpPr>
        <p:spPr/>
        <p:txBody>
          <a:bodyPr/>
          <a:lstStyle/>
          <a:p>
            <a:fld id="{7A34F16C-1171-A042-A492-7A4D63B6FA7B}" type="datetimeFigureOut">
              <a:rPr lang="en-US" smtClean="0"/>
              <a:t>3/4/20</a:t>
            </a:fld>
            <a:endParaRPr lang="en-US"/>
          </a:p>
        </p:txBody>
      </p:sp>
      <p:sp>
        <p:nvSpPr>
          <p:cNvPr id="5" name="Footer Placeholder 4">
            <a:extLst>
              <a:ext uri="{FF2B5EF4-FFF2-40B4-BE49-F238E27FC236}">
                <a16:creationId xmlns:a16="http://schemas.microsoft.com/office/drawing/2014/main" id="{9A0FFEDE-3932-7F47-A79A-546B47BEB7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CA13D9-B738-724D-83D5-102FB6675EFC}"/>
              </a:ext>
            </a:extLst>
          </p:cNvPr>
          <p:cNvSpPr>
            <a:spLocks noGrp="1"/>
          </p:cNvSpPr>
          <p:nvPr>
            <p:ph type="sldNum" sz="quarter" idx="12"/>
          </p:nvPr>
        </p:nvSpPr>
        <p:spPr/>
        <p:txBody>
          <a:bodyPr/>
          <a:lstStyle/>
          <a:p>
            <a:fld id="{AA62EBC1-A19E-604A-8BAF-9F79126B4D07}" type="slidenum">
              <a:rPr lang="en-US" smtClean="0"/>
              <a:t>‹#›</a:t>
            </a:fld>
            <a:endParaRPr lang="en-US"/>
          </a:p>
        </p:txBody>
      </p:sp>
    </p:spTree>
    <p:extLst>
      <p:ext uri="{BB962C8B-B14F-4D97-AF65-F5344CB8AC3E}">
        <p14:creationId xmlns:p14="http://schemas.microsoft.com/office/powerpoint/2010/main" val="4455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663F3-E050-0B4E-86DB-72EEE3AC82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2FF832-F4CD-D94A-B2FF-B70610D7D2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4E3C286-736C-CB49-8D59-B52EA2B2297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3864E8-E580-E249-B6A4-D873A4F4A374}"/>
              </a:ext>
            </a:extLst>
          </p:cNvPr>
          <p:cNvSpPr>
            <a:spLocks noGrp="1"/>
          </p:cNvSpPr>
          <p:nvPr>
            <p:ph type="dt" sz="half" idx="10"/>
          </p:nvPr>
        </p:nvSpPr>
        <p:spPr/>
        <p:txBody>
          <a:bodyPr/>
          <a:lstStyle/>
          <a:p>
            <a:fld id="{7A34F16C-1171-A042-A492-7A4D63B6FA7B}" type="datetimeFigureOut">
              <a:rPr lang="en-US" smtClean="0"/>
              <a:t>3/4/20</a:t>
            </a:fld>
            <a:endParaRPr lang="en-US"/>
          </a:p>
        </p:txBody>
      </p:sp>
      <p:sp>
        <p:nvSpPr>
          <p:cNvPr id="6" name="Footer Placeholder 5">
            <a:extLst>
              <a:ext uri="{FF2B5EF4-FFF2-40B4-BE49-F238E27FC236}">
                <a16:creationId xmlns:a16="http://schemas.microsoft.com/office/drawing/2014/main" id="{03233E37-9E63-314D-BA30-128B37CEAD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033C3F-205A-F74F-92AE-B3CACD89CA19}"/>
              </a:ext>
            </a:extLst>
          </p:cNvPr>
          <p:cNvSpPr>
            <a:spLocks noGrp="1"/>
          </p:cNvSpPr>
          <p:nvPr>
            <p:ph type="sldNum" sz="quarter" idx="12"/>
          </p:nvPr>
        </p:nvSpPr>
        <p:spPr/>
        <p:txBody>
          <a:bodyPr/>
          <a:lstStyle/>
          <a:p>
            <a:fld id="{AA62EBC1-A19E-604A-8BAF-9F79126B4D07}" type="slidenum">
              <a:rPr lang="en-US" smtClean="0"/>
              <a:t>‹#›</a:t>
            </a:fld>
            <a:endParaRPr lang="en-US"/>
          </a:p>
        </p:txBody>
      </p:sp>
    </p:spTree>
    <p:extLst>
      <p:ext uri="{BB962C8B-B14F-4D97-AF65-F5344CB8AC3E}">
        <p14:creationId xmlns:p14="http://schemas.microsoft.com/office/powerpoint/2010/main" val="54747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FDDC6-FB50-9047-B818-A629F54ED2F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21705A6-9446-3D42-BB88-64AE562C52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07EE19B-F9D2-4F4D-8D91-33E9F276211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11B433-0A3A-2646-8562-1CEF1EA60A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64885B-ED8E-2145-B95A-9C11A9114F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541DC37-A26C-9842-B88C-E4C3CE06E4F5}"/>
              </a:ext>
            </a:extLst>
          </p:cNvPr>
          <p:cNvSpPr>
            <a:spLocks noGrp="1"/>
          </p:cNvSpPr>
          <p:nvPr>
            <p:ph type="dt" sz="half" idx="10"/>
          </p:nvPr>
        </p:nvSpPr>
        <p:spPr/>
        <p:txBody>
          <a:bodyPr/>
          <a:lstStyle/>
          <a:p>
            <a:fld id="{7A34F16C-1171-A042-A492-7A4D63B6FA7B}" type="datetimeFigureOut">
              <a:rPr lang="en-US" smtClean="0"/>
              <a:t>3/4/20</a:t>
            </a:fld>
            <a:endParaRPr lang="en-US"/>
          </a:p>
        </p:txBody>
      </p:sp>
      <p:sp>
        <p:nvSpPr>
          <p:cNvPr id="8" name="Footer Placeholder 7">
            <a:extLst>
              <a:ext uri="{FF2B5EF4-FFF2-40B4-BE49-F238E27FC236}">
                <a16:creationId xmlns:a16="http://schemas.microsoft.com/office/drawing/2014/main" id="{5D43866B-241E-D94A-858E-750871043C3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B27219D-63D3-604B-9172-499C3E365C66}"/>
              </a:ext>
            </a:extLst>
          </p:cNvPr>
          <p:cNvSpPr>
            <a:spLocks noGrp="1"/>
          </p:cNvSpPr>
          <p:nvPr>
            <p:ph type="sldNum" sz="quarter" idx="12"/>
          </p:nvPr>
        </p:nvSpPr>
        <p:spPr/>
        <p:txBody>
          <a:bodyPr/>
          <a:lstStyle/>
          <a:p>
            <a:fld id="{AA62EBC1-A19E-604A-8BAF-9F79126B4D07}" type="slidenum">
              <a:rPr lang="en-US" smtClean="0"/>
              <a:t>‹#›</a:t>
            </a:fld>
            <a:endParaRPr lang="en-US"/>
          </a:p>
        </p:txBody>
      </p:sp>
    </p:spTree>
    <p:extLst>
      <p:ext uri="{BB962C8B-B14F-4D97-AF65-F5344CB8AC3E}">
        <p14:creationId xmlns:p14="http://schemas.microsoft.com/office/powerpoint/2010/main" val="3450679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8B34F-CC05-0749-A741-1DCF9D5D12E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3B80B1-0F41-7342-9E49-EC71B4A7B7DE}"/>
              </a:ext>
            </a:extLst>
          </p:cNvPr>
          <p:cNvSpPr>
            <a:spLocks noGrp="1"/>
          </p:cNvSpPr>
          <p:nvPr>
            <p:ph type="dt" sz="half" idx="10"/>
          </p:nvPr>
        </p:nvSpPr>
        <p:spPr/>
        <p:txBody>
          <a:bodyPr/>
          <a:lstStyle/>
          <a:p>
            <a:fld id="{7A34F16C-1171-A042-A492-7A4D63B6FA7B}" type="datetimeFigureOut">
              <a:rPr lang="en-US" smtClean="0"/>
              <a:t>3/4/20</a:t>
            </a:fld>
            <a:endParaRPr lang="en-US"/>
          </a:p>
        </p:txBody>
      </p:sp>
      <p:sp>
        <p:nvSpPr>
          <p:cNvPr id="4" name="Footer Placeholder 3">
            <a:extLst>
              <a:ext uri="{FF2B5EF4-FFF2-40B4-BE49-F238E27FC236}">
                <a16:creationId xmlns:a16="http://schemas.microsoft.com/office/drawing/2014/main" id="{944B06A0-FDB0-A145-B94A-9BCA1DF79F0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11F9161-19E8-8E46-858D-6FBBD02FDA14}"/>
              </a:ext>
            </a:extLst>
          </p:cNvPr>
          <p:cNvSpPr>
            <a:spLocks noGrp="1"/>
          </p:cNvSpPr>
          <p:nvPr>
            <p:ph type="sldNum" sz="quarter" idx="12"/>
          </p:nvPr>
        </p:nvSpPr>
        <p:spPr/>
        <p:txBody>
          <a:bodyPr/>
          <a:lstStyle/>
          <a:p>
            <a:fld id="{AA62EBC1-A19E-604A-8BAF-9F79126B4D07}" type="slidenum">
              <a:rPr lang="en-US" smtClean="0"/>
              <a:t>‹#›</a:t>
            </a:fld>
            <a:endParaRPr lang="en-US"/>
          </a:p>
        </p:txBody>
      </p:sp>
    </p:spTree>
    <p:extLst>
      <p:ext uri="{BB962C8B-B14F-4D97-AF65-F5344CB8AC3E}">
        <p14:creationId xmlns:p14="http://schemas.microsoft.com/office/powerpoint/2010/main" val="280061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4D4581-7A78-E840-9F29-5DFB35368BA9}"/>
              </a:ext>
            </a:extLst>
          </p:cNvPr>
          <p:cNvSpPr>
            <a:spLocks noGrp="1"/>
          </p:cNvSpPr>
          <p:nvPr>
            <p:ph type="dt" sz="half" idx="10"/>
          </p:nvPr>
        </p:nvSpPr>
        <p:spPr/>
        <p:txBody>
          <a:bodyPr/>
          <a:lstStyle/>
          <a:p>
            <a:fld id="{7A34F16C-1171-A042-A492-7A4D63B6FA7B}" type="datetimeFigureOut">
              <a:rPr lang="en-US" smtClean="0"/>
              <a:t>3/4/20</a:t>
            </a:fld>
            <a:endParaRPr lang="en-US"/>
          </a:p>
        </p:txBody>
      </p:sp>
      <p:sp>
        <p:nvSpPr>
          <p:cNvPr id="3" name="Footer Placeholder 2">
            <a:extLst>
              <a:ext uri="{FF2B5EF4-FFF2-40B4-BE49-F238E27FC236}">
                <a16:creationId xmlns:a16="http://schemas.microsoft.com/office/drawing/2014/main" id="{EAA35ABD-97D4-3444-A865-D0561BC6C52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667A66-7EDA-C947-826F-211DDBDD1949}"/>
              </a:ext>
            </a:extLst>
          </p:cNvPr>
          <p:cNvSpPr>
            <a:spLocks noGrp="1"/>
          </p:cNvSpPr>
          <p:nvPr>
            <p:ph type="sldNum" sz="quarter" idx="12"/>
          </p:nvPr>
        </p:nvSpPr>
        <p:spPr/>
        <p:txBody>
          <a:bodyPr/>
          <a:lstStyle/>
          <a:p>
            <a:fld id="{AA62EBC1-A19E-604A-8BAF-9F79126B4D07}" type="slidenum">
              <a:rPr lang="en-US" smtClean="0"/>
              <a:t>‹#›</a:t>
            </a:fld>
            <a:endParaRPr lang="en-US"/>
          </a:p>
        </p:txBody>
      </p:sp>
    </p:spTree>
    <p:extLst>
      <p:ext uri="{BB962C8B-B14F-4D97-AF65-F5344CB8AC3E}">
        <p14:creationId xmlns:p14="http://schemas.microsoft.com/office/powerpoint/2010/main" val="1274879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E7A90-FF3D-204D-8CF1-7465DABA1D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B78F12D-A838-4D43-B5A9-E14BF5F74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AD02C2-35E4-4E40-BCC1-99E62E7131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80D198-AE80-9347-AE49-F57F8D815DF6}"/>
              </a:ext>
            </a:extLst>
          </p:cNvPr>
          <p:cNvSpPr>
            <a:spLocks noGrp="1"/>
          </p:cNvSpPr>
          <p:nvPr>
            <p:ph type="dt" sz="half" idx="10"/>
          </p:nvPr>
        </p:nvSpPr>
        <p:spPr/>
        <p:txBody>
          <a:bodyPr/>
          <a:lstStyle/>
          <a:p>
            <a:fld id="{7A34F16C-1171-A042-A492-7A4D63B6FA7B}" type="datetimeFigureOut">
              <a:rPr lang="en-US" smtClean="0"/>
              <a:t>3/4/20</a:t>
            </a:fld>
            <a:endParaRPr lang="en-US"/>
          </a:p>
        </p:txBody>
      </p:sp>
      <p:sp>
        <p:nvSpPr>
          <p:cNvPr id="6" name="Footer Placeholder 5">
            <a:extLst>
              <a:ext uri="{FF2B5EF4-FFF2-40B4-BE49-F238E27FC236}">
                <a16:creationId xmlns:a16="http://schemas.microsoft.com/office/drawing/2014/main" id="{A64679F7-D0CE-5E4B-8BDE-E8BAB32309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50A91C-B1F0-2549-815A-A8B5125A6354}"/>
              </a:ext>
            </a:extLst>
          </p:cNvPr>
          <p:cNvSpPr>
            <a:spLocks noGrp="1"/>
          </p:cNvSpPr>
          <p:nvPr>
            <p:ph type="sldNum" sz="quarter" idx="12"/>
          </p:nvPr>
        </p:nvSpPr>
        <p:spPr/>
        <p:txBody>
          <a:bodyPr/>
          <a:lstStyle/>
          <a:p>
            <a:fld id="{AA62EBC1-A19E-604A-8BAF-9F79126B4D07}" type="slidenum">
              <a:rPr lang="en-US" smtClean="0"/>
              <a:t>‹#›</a:t>
            </a:fld>
            <a:endParaRPr lang="en-US"/>
          </a:p>
        </p:txBody>
      </p:sp>
    </p:spTree>
    <p:extLst>
      <p:ext uri="{BB962C8B-B14F-4D97-AF65-F5344CB8AC3E}">
        <p14:creationId xmlns:p14="http://schemas.microsoft.com/office/powerpoint/2010/main" val="341506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098B8-4E73-D24B-9753-8EDDD1D2E2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7F59AC-45D2-3049-9990-5AF57BE9FB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342362-3AE5-0543-80EB-FF48F7C177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2AD821-A405-A241-A523-BEC457AE59F1}"/>
              </a:ext>
            </a:extLst>
          </p:cNvPr>
          <p:cNvSpPr>
            <a:spLocks noGrp="1"/>
          </p:cNvSpPr>
          <p:nvPr>
            <p:ph type="dt" sz="half" idx="10"/>
          </p:nvPr>
        </p:nvSpPr>
        <p:spPr/>
        <p:txBody>
          <a:bodyPr/>
          <a:lstStyle/>
          <a:p>
            <a:fld id="{7A34F16C-1171-A042-A492-7A4D63B6FA7B}" type="datetimeFigureOut">
              <a:rPr lang="en-US" smtClean="0"/>
              <a:t>3/4/20</a:t>
            </a:fld>
            <a:endParaRPr lang="en-US"/>
          </a:p>
        </p:txBody>
      </p:sp>
      <p:sp>
        <p:nvSpPr>
          <p:cNvPr id="6" name="Footer Placeholder 5">
            <a:extLst>
              <a:ext uri="{FF2B5EF4-FFF2-40B4-BE49-F238E27FC236}">
                <a16:creationId xmlns:a16="http://schemas.microsoft.com/office/drawing/2014/main" id="{902832E7-017A-A941-A43F-6822C410C9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B23ED3-8AB0-5645-967C-2788B181A7B2}"/>
              </a:ext>
            </a:extLst>
          </p:cNvPr>
          <p:cNvSpPr>
            <a:spLocks noGrp="1"/>
          </p:cNvSpPr>
          <p:nvPr>
            <p:ph type="sldNum" sz="quarter" idx="12"/>
          </p:nvPr>
        </p:nvSpPr>
        <p:spPr/>
        <p:txBody>
          <a:bodyPr/>
          <a:lstStyle/>
          <a:p>
            <a:fld id="{AA62EBC1-A19E-604A-8BAF-9F79126B4D07}" type="slidenum">
              <a:rPr lang="en-US" smtClean="0"/>
              <a:t>‹#›</a:t>
            </a:fld>
            <a:endParaRPr lang="en-US"/>
          </a:p>
        </p:txBody>
      </p:sp>
    </p:spTree>
    <p:extLst>
      <p:ext uri="{BB962C8B-B14F-4D97-AF65-F5344CB8AC3E}">
        <p14:creationId xmlns:p14="http://schemas.microsoft.com/office/powerpoint/2010/main" val="1371579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11DB47-39C1-6041-AAF6-75226A84C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5EC975-488C-174A-BD6D-E04B8626DE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FA2FD0-539E-8340-86AC-5B177C3AB2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34F16C-1171-A042-A492-7A4D63B6FA7B}" type="datetimeFigureOut">
              <a:rPr lang="en-US" smtClean="0"/>
              <a:t>3/4/20</a:t>
            </a:fld>
            <a:endParaRPr lang="en-US"/>
          </a:p>
        </p:txBody>
      </p:sp>
      <p:sp>
        <p:nvSpPr>
          <p:cNvPr id="5" name="Footer Placeholder 4">
            <a:extLst>
              <a:ext uri="{FF2B5EF4-FFF2-40B4-BE49-F238E27FC236}">
                <a16:creationId xmlns:a16="http://schemas.microsoft.com/office/drawing/2014/main" id="{78D2DABB-DC1A-2649-A8CD-C08A6D1301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271B98-8DF1-0B43-B27A-1B3C1683D1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62EBC1-A19E-604A-8BAF-9F79126B4D07}" type="slidenum">
              <a:rPr lang="en-US" smtClean="0"/>
              <a:t>‹#›</a:t>
            </a:fld>
            <a:endParaRPr lang="en-US"/>
          </a:p>
        </p:txBody>
      </p:sp>
    </p:spTree>
    <p:extLst>
      <p:ext uri="{BB962C8B-B14F-4D97-AF65-F5344CB8AC3E}">
        <p14:creationId xmlns:p14="http://schemas.microsoft.com/office/powerpoint/2010/main" val="266653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mark.standre@utah.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14478-20C7-4949-AA3F-89AB32AB3CDB}"/>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6DB02A87-E831-184B-B445-3117A769742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22520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CFA0E-49E4-E349-975E-5C34EA557E1B}"/>
              </a:ext>
            </a:extLst>
          </p:cNvPr>
          <p:cNvSpPr>
            <a:spLocks noGrp="1"/>
          </p:cNvSpPr>
          <p:nvPr>
            <p:ph type="ctrTitle"/>
          </p:nvPr>
        </p:nvSpPr>
        <p:spPr/>
        <p:txBody>
          <a:bodyPr/>
          <a:lstStyle/>
          <a:p>
            <a:r>
              <a:rPr lang="en-US" dirty="0"/>
              <a:t>Using the Reviewer App to Assess Student Work</a:t>
            </a:r>
          </a:p>
        </p:txBody>
      </p:sp>
      <p:sp>
        <p:nvSpPr>
          <p:cNvPr id="3" name="Subtitle 2">
            <a:extLst>
              <a:ext uri="{FF2B5EF4-FFF2-40B4-BE49-F238E27FC236}">
                <a16:creationId xmlns:a16="http://schemas.microsoft.com/office/drawing/2014/main" id="{8A5E9F51-C3CC-4B45-9F31-AD76E2FD8BE3}"/>
              </a:ext>
            </a:extLst>
          </p:cNvPr>
          <p:cNvSpPr>
            <a:spLocks noGrp="1"/>
          </p:cNvSpPr>
          <p:nvPr>
            <p:ph type="subTitle" idx="1"/>
          </p:nvPr>
        </p:nvSpPr>
        <p:spPr/>
        <p:txBody>
          <a:bodyPr/>
          <a:lstStyle/>
          <a:p>
            <a:r>
              <a:rPr lang="en-US" dirty="0"/>
              <a:t>Mark St. Andre</a:t>
            </a:r>
          </a:p>
          <a:p>
            <a:r>
              <a:rPr lang="en-US" dirty="0"/>
              <a:t>March 5, 2020</a:t>
            </a:r>
          </a:p>
        </p:txBody>
      </p:sp>
    </p:spTree>
    <p:extLst>
      <p:ext uri="{BB962C8B-B14F-4D97-AF65-F5344CB8AC3E}">
        <p14:creationId xmlns:p14="http://schemas.microsoft.com/office/powerpoint/2010/main" val="2627613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9F997-80F7-474F-9898-2D5F8ADECD25}"/>
              </a:ext>
            </a:extLst>
          </p:cNvPr>
          <p:cNvSpPr>
            <a:spLocks noGrp="1"/>
          </p:cNvSpPr>
          <p:nvPr>
            <p:ph type="title"/>
          </p:nvPr>
        </p:nvSpPr>
        <p:spPr/>
        <p:txBody>
          <a:bodyPr>
            <a:normAutofit/>
          </a:bodyPr>
          <a:lstStyle/>
          <a:p>
            <a:r>
              <a:rPr lang="en-US" sz="3200" dirty="0"/>
              <a:t>Click on the link in your email and you will be taken here: Click on “Gen Ed – Intercultural Knowledge and Competence”</a:t>
            </a:r>
          </a:p>
        </p:txBody>
      </p:sp>
      <p:pic>
        <p:nvPicPr>
          <p:cNvPr id="4" name="Picture 3">
            <a:extLst>
              <a:ext uri="{FF2B5EF4-FFF2-40B4-BE49-F238E27FC236}">
                <a16:creationId xmlns:a16="http://schemas.microsoft.com/office/drawing/2014/main" id="{66F10A27-D1E7-1E4B-8829-B6BECDAD8C5F}"/>
              </a:ext>
            </a:extLst>
          </p:cNvPr>
          <p:cNvPicPr>
            <a:picLocks noChangeAspect="1"/>
          </p:cNvPicPr>
          <p:nvPr/>
        </p:nvPicPr>
        <p:blipFill>
          <a:blip r:embed="rId2"/>
          <a:stretch>
            <a:fillRect/>
          </a:stretch>
        </p:blipFill>
        <p:spPr>
          <a:xfrm>
            <a:off x="803868" y="1517600"/>
            <a:ext cx="8983228" cy="5340399"/>
          </a:xfrm>
          <a:prstGeom prst="rect">
            <a:avLst/>
          </a:prstGeom>
        </p:spPr>
      </p:pic>
    </p:spTree>
    <p:extLst>
      <p:ext uri="{BB962C8B-B14F-4D97-AF65-F5344CB8AC3E}">
        <p14:creationId xmlns:p14="http://schemas.microsoft.com/office/powerpoint/2010/main" val="4043215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9F997-80F7-474F-9898-2D5F8ADECD25}"/>
              </a:ext>
            </a:extLst>
          </p:cNvPr>
          <p:cNvSpPr>
            <a:spLocks noGrp="1"/>
          </p:cNvSpPr>
          <p:nvPr>
            <p:ph type="title"/>
          </p:nvPr>
        </p:nvSpPr>
        <p:spPr/>
        <p:txBody>
          <a:bodyPr>
            <a:normAutofit/>
          </a:bodyPr>
          <a:lstStyle/>
          <a:p>
            <a:r>
              <a:rPr lang="en-US" sz="3200" dirty="0"/>
              <a:t>Scroll down to the Artifacts and click “Rate Artifact” to bring up the student work and begin doing your rating </a:t>
            </a:r>
          </a:p>
        </p:txBody>
      </p:sp>
      <p:pic>
        <p:nvPicPr>
          <p:cNvPr id="3" name="Picture 2">
            <a:extLst>
              <a:ext uri="{FF2B5EF4-FFF2-40B4-BE49-F238E27FC236}">
                <a16:creationId xmlns:a16="http://schemas.microsoft.com/office/drawing/2014/main" id="{8CF10FB5-F859-5648-BD57-054CA7F7345F}"/>
              </a:ext>
            </a:extLst>
          </p:cNvPr>
          <p:cNvPicPr>
            <a:picLocks noChangeAspect="1"/>
          </p:cNvPicPr>
          <p:nvPr/>
        </p:nvPicPr>
        <p:blipFill>
          <a:blip r:embed="rId2"/>
          <a:stretch>
            <a:fillRect/>
          </a:stretch>
        </p:blipFill>
        <p:spPr>
          <a:xfrm>
            <a:off x="-1" y="1564659"/>
            <a:ext cx="11682813" cy="4928215"/>
          </a:xfrm>
          <a:prstGeom prst="rect">
            <a:avLst/>
          </a:prstGeom>
        </p:spPr>
      </p:pic>
    </p:spTree>
    <p:extLst>
      <p:ext uri="{BB962C8B-B14F-4D97-AF65-F5344CB8AC3E}">
        <p14:creationId xmlns:p14="http://schemas.microsoft.com/office/powerpoint/2010/main" val="2850903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9F997-80F7-474F-9898-2D5F8ADECD25}"/>
              </a:ext>
            </a:extLst>
          </p:cNvPr>
          <p:cNvSpPr>
            <a:spLocks noGrp="1"/>
          </p:cNvSpPr>
          <p:nvPr>
            <p:ph type="title"/>
          </p:nvPr>
        </p:nvSpPr>
        <p:spPr>
          <a:xfrm>
            <a:off x="838200" y="120581"/>
            <a:ext cx="10515600" cy="1570108"/>
          </a:xfrm>
        </p:spPr>
        <p:txBody>
          <a:bodyPr>
            <a:normAutofit fontScale="90000"/>
          </a:bodyPr>
          <a:lstStyle/>
          <a:p>
            <a:r>
              <a:rPr lang="en-US" sz="3200" dirty="0"/>
              <a:t>Read the Assignment Description at the top and scroll down to see the student work.  Put mouse over assignment to scroll down through the assignment (If mouse is to the right it won’t work). Click “Rate Artifact”</a:t>
            </a:r>
          </a:p>
        </p:txBody>
      </p:sp>
      <p:pic>
        <p:nvPicPr>
          <p:cNvPr id="3" name="Picture 2">
            <a:extLst>
              <a:ext uri="{FF2B5EF4-FFF2-40B4-BE49-F238E27FC236}">
                <a16:creationId xmlns:a16="http://schemas.microsoft.com/office/drawing/2014/main" id="{897918CE-565E-DD4E-BE97-08EA1533AE2E}"/>
              </a:ext>
            </a:extLst>
          </p:cNvPr>
          <p:cNvPicPr>
            <a:picLocks noChangeAspect="1"/>
          </p:cNvPicPr>
          <p:nvPr/>
        </p:nvPicPr>
        <p:blipFill>
          <a:blip r:embed="rId2"/>
          <a:stretch>
            <a:fillRect/>
          </a:stretch>
        </p:blipFill>
        <p:spPr>
          <a:xfrm>
            <a:off x="211014" y="1708846"/>
            <a:ext cx="11043269" cy="5028573"/>
          </a:xfrm>
          <a:prstGeom prst="rect">
            <a:avLst/>
          </a:prstGeom>
        </p:spPr>
      </p:pic>
    </p:spTree>
    <p:extLst>
      <p:ext uri="{BB962C8B-B14F-4D97-AF65-F5344CB8AC3E}">
        <p14:creationId xmlns:p14="http://schemas.microsoft.com/office/powerpoint/2010/main" val="2301007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9F997-80F7-474F-9898-2D5F8ADECD25}"/>
              </a:ext>
            </a:extLst>
          </p:cNvPr>
          <p:cNvSpPr>
            <a:spLocks noGrp="1"/>
          </p:cNvSpPr>
          <p:nvPr>
            <p:ph type="title"/>
          </p:nvPr>
        </p:nvSpPr>
        <p:spPr/>
        <p:txBody>
          <a:bodyPr>
            <a:normAutofit fontScale="90000"/>
          </a:bodyPr>
          <a:lstStyle/>
          <a:p>
            <a:r>
              <a:rPr lang="en-US" sz="3200" dirty="0"/>
              <a:t>Clicking “Rate Artifact” will open the rubric.  Select your ratings and click back and forth to the assignment as many times as you need to.  You may need to scroll down inside the rubric to reach all the criteria. When done, click “Save” and go to the next artifact.  </a:t>
            </a:r>
          </a:p>
        </p:txBody>
      </p:sp>
      <p:pic>
        <p:nvPicPr>
          <p:cNvPr id="5" name="Picture 4">
            <a:extLst>
              <a:ext uri="{FF2B5EF4-FFF2-40B4-BE49-F238E27FC236}">
                <a16:creationId xmlns:a16="http://schemas.microsoft.com/office/drawing/2014/main" id="{FEE8E019-8EF8-1E42-8BA0-7CCCF02684DE}"/>
              </a:ext>
            </a:extLst>
          </p:cNvPr>
          <p:cNvPicPr>
            <a:picLocks noChangeAspect="1"/>
          </p:cNvPicPr>
          <p:nvPr/>
        </p:nvPicPr>
        <p:blipFill>
          <a:blip r:embed="rId2"/>
          <a:stretch>
            <a:fillRect/>
          </a:stretch>
        </p:blipFill>
        <p:spPr>
          <a:xfrm>
            <a:off x="1071824" y="1898775"/>
            <a:ext cx="10048352" cy="4886719"/>
          </a:xfrm>
          <a:prstGeom prst="rect">
            <a:avLst/>
          </a:prstGeom>
        </p:spPr>
      </p:pic>
    </p:spTree>
    <p:extLst>
      <p:ext uri="{BB962C8B-B14F-4D97-AF65-F5344CB8AC3E}">
        <p14:creationId xmlns:p14="http://schemas.microsoft.com/office/powerpoint/2010/main" val="3630991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9F997-80F7-474F-9898-2D5F8ADECD25}"/>
              </a:ext>
            </a:extLst>
          </p:cNvPr>
          <p:cNvSpPr>
            <a:spLocks noGrp="1"/>
          </p:cNvSpPr>
          <p:nvPr>
            <p:ph type="title"/>
          </p:nvPr>
        </p:nvSpPr>
        <p:spPr>
          <a:xfrm>
            <a:off x="838200" y="837398"/>
            <a:ext cx="10515600" cy="1325563"/>
          </a:xfrm>
        </p:spPr>
        <p:txBody>
          <a:bodyPr>
            <a:normAutofit/>
          </a:bodyPr>
          <a:lstStyle/>
          <a:p>
            <a:r>
              <a:rPr lang="en-US" sz="3200" dirty="0"/>
              <a:t>Questions?  Call me (5-9876) or write (</a:t>
            </a:r>
            <a:r>
              <a:rPr lang="en-US" sz="3200" dirty="0">
                <a:hlinkClick r:id="rId2"/>
              </a:rPr>
              <a:t>mark.standre@utah.edu</a:t>
            </a:r>
            <a:r>
              <a:rPr lang="en-US" sz="3200" dirty="0"/>
              <a:t>) if you have any issues.  Thank you!</a:t>
            </a:r>
          </a:p>
        </p:txBody>
      </p:sp>
    </p:spTree>
    <p:extLst>
      <p:ext uri="{BB962C8B-B14F-4D97-AF65-F5344CB8AC3E}">
        <p14:creationId xmlns:p14="http://schemas.microsoft.com/office/powerpoint/2010/main" val="17924864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190</Words>
  <Application>Microsoft Macintosh PowerPoint</Application>
  <PresentationFormat>Widescreen</PresentationFormat>
  <Paragraphs>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Using the Reviewer App to Assess Student Work</vt:lpstr>
      <vt:lpstr>Click on the link in your email and you will be taken here: Click on “Gen Ed – Intercultural Knowledge and Competence”</vt:lpstr>
      <vt:lpstr>Scroll down to the Artifacts and click “Rate Artifact” to bring up the student work and begin doing your rating </vt:lpstr>
      <vt:lpstr>Read the Assignment Description at the top and scroll down to see the student work.  Put mouse over assignment to scroll down through the assignment (If mouse is to the right it won’t work). Click “Rate Artifact”</vt:lpstr>
      <vt:lpstr>Clicking “Rate Artifact” will open the rubric.  Select your ratings and click back and forth to the assignment as many times as you need to.  You may need to scroll down inside the rubric to reach all the criteria. When done, click “Save” and go to the next artifact.  </vt:lpstr>
      <vt:lpstr>Questions?  Call me (5-9876) or write (mark.standre@utah.edu) if you have any issues.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St. Andre</dc:creator>
  <cp:lastModifiedBy>Mark St. Andre</cp:lastModifiedBy>
  <cp:revision>6</cp:revision>
  <dcterms:created xsi:type="dcterms:W3CDTF">2020-03-04T23:10:19Z</dcterms:created>
  <dcterms:modified xsi:type="dcterms:W3CDTF">2020-03-04T23:49:18Z</dcterms:modified>
</cp:coreProperties>
</file>